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Josefin Slab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</p:embeddedFont>
    <p:embeddedFont>
      <p:font typeface="Sanchez" panose="020B0604020202020204" charset="0"/>
      <p:regular r:id="rId22"/>
    </p:embeddedFont>
    <p:embeddedFont>
      <p:font typeface="Arim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196">
                  <a:solidFill>
                    <a:srgbClr val="AE8441"/>
                  </a:solidFill>
                  <a:latin typeface="Roboto"/>
                </a:rPr>
                <a:t>Solução para monitoramento de orgão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4879971">
            <a:off x="5060210" y="2058365"/>
            <a:ext cx="10614903" cy="7173757"/>
            <a:chOff x="0" y="0"/>
            <a:chExt cx="10698767" cy="7230434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10553987" cy="7085654"/>
            </a:xfrm>
            <a:custGeom>
              <a:avLst/>
              <a:gdLst/>
              <a:ahLst/>
              <a:cxnLst/>
              <a:rect l="l" t="t" r="r" b="b"/>
              <a:pathLst>
                <a:path w="10553987" h="7085654">
                  <a:moveTo>
                    <a:pt x="0" y="0"/>
                  </a:moveTo>
                  <a:lnTo>
                    <a:pt x="10553987" y="0"/>
                  </a:lnTo>
                  <a:lnTo>
                    <a:pt x="10553987" y="7085654"/>
                  </a:lnTo>
                  <a:lnTo>
                    <a:pt x="0" y="7085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698766" cy="7230434"/>
            </a:xfrm>
            <a:custGeom>
              <a:avLst/>
              <a:gdLst/>
              <a:ahLst/>
              <a:cxnLst/>
              <a:rect l="l" t="t" r="r" b="b"/>
              <a:pathLst>
                <a:path w="10698766" h="7230434">
                  <a:moveTo>
                    <a:pt x="10553987" y="7085654"/>
                  </a:moveTo>
                  <a:lnTo>
                    <a:pt x="10698766" y="7085654"/>
                  </a:lnTo>
                  <a:lnTo>
                    <a:pt x="10698766" y="7230434"/>
                  </a:lnTo>
                  <a:lnTo>
                    <a:pt x="10553987" y="7230434"/>
                  </a:lnTo>
                  <a:lnTo>
                    <a:pt x="10553987" y="70856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85654"/>
                  </a:lnTo>
                  <a:lnTo>
                    <a:pt x="0" y="7085654"/>
                  </a:lnTo>
                  <a:lnTo>
                    <a:pt x="0" y="144780"/>
                  </a:lnTo>
                  <a:close/>
                  <a:moveTo>
                    <a:pt x="0" y="7085654"/>
                  </a:moveTo>
                  <a:lnTo>
                    <a:pt x="144780" y="7085654"/>
                  </a:lnTo>
                  <a:lnTo>
                    <a:pt x="144780" y="7230434"/>
                  </a:lnTo>
                  <a:lnTo>
                    <a:pt x="0" y="7230434"/>
                  </a:lnTo>
                  <a:lnTo>
                    <a:pt x="0" y="7085654"/>
                  </a:lnTo>
                  <a:close/>
                  <a:moveTo>
                    <a:pt x="10553987" y="144780"/>
                  </a:moveTo>
                  <a:lnTo>
                    <a:pt x="10698766" y="144780"/>
                  </a:lnTo>
                  <a:lnTo>
                    <a:pt x="10698766" y="7085654"/>
                  </a:lnTo>
                  <a:lnTo>
                    <a:pt x="10553987" y="7085654"/>
                  </a:lnTo>
                  <a:lnTo>
                    <a:pt x="10553987" y="144780"/>
                  </a:lnTo>
                  <a:close/>
                  <a:moveTo>
                    <a:pt x="144780" y="7085654"/>
                  </a:moveTo>
                  <a:lnTo>
                    <a:pt x="10553987" y="7085654"/>
                  </a:lnTo>
                  <a:lnTo>
                    <a:pt x="10553987" y="7230434"/>
                  </a:lnTo>
                  <a:lnTo>
                    <a:pt x="144780" y="7230434"/>
                  </a:lnTo>
                  <a:lnTo>
                    <a:pt x="144780" y="7085654"/>
                  </a:lnTo>
                  <a:close/>
                  <a:moveTo>
                    <a:pt x="10553987" y="0"/>
                  </a:moveTo>
                  <a:lnTo>
                    <a:pt x="10698766" y="0"/>
                  </a:lnTo>
                  <a:lnTo>
                    <a:pt x="10698766" y="144780"/>
                  </a:lnTo>
                  <a:lnTo>
                    <a:pt x="10553987" y="144780"/>
                  </a:lnTo>
                  <a:lnTo>
                    <a:pt x="105539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553987" y="0"/>
                  </a:lnTo>
                  <a:lnTo>
                    <a:pt x="105539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1386" y="5643016"/>
            <a:ext cx="7678051" cy="2765352"/>
            <a:chOff x="0" y="0"/>
            <a:chExt cx="10237401" cy="368713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78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(11) </a:t>
              </a:r>
              <a:r>
                <a:rPr lang="en-US" sz="3200">
                  <a:solidFill>
                    <a:srgbClr val="000000"/>
                  </a:solidFill>
                  <a:latin typeface="Arimo"/>
                </a:rPr>
                <a:t>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O setor de armazenamento de orgãos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231811"/>
            <a:ext cx="9761595" cy="5363484"/>
            <a:chOff x="0" y="0"/>
            <a:chExt cx="13015460" cy="7151312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en-US" sz="2579" spc="128">
                  <a:solidFill>
                    <a:srgbClr val="FFFFFF"/>
                  </a:solidFill>
                  <a:latin typeface="Roboto"/>
                </a:rPr>
                <a:t>Perca excessiva</a:t>
              </a: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 de orgãos não monitorados, que resulta em mortes desnecessarias pele mau cuidado.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131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Monitorando a temperatura dos orgãos que foram doados, e estão congelados, à espera de um receptor na fila de espera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25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Ajudamos salvando vidas indiretamente com o IoT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4616812" y="753062"/>
            <a:ext cx="9233623" cy="9141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>
                <a:solidFill>
                  <a:srgbClr val="FFFFFF"/>
                </a:solidFill>
                <a:latin typeface="Sanchez"/>
              </a:rPr>
              <a:t>º No Brasil a taxa de doação é de 15,8 pmp(por</a:t>
            </a:r>
          </a:p>
          <a:p>
            <a:pPr>
              <a:lnSpc>
                <a:spcPts val="3600"/>
              </a:lnSpc>
            </a:pPr>
            <a:r>
              <a:rPr lang="en-US" sz="2571" spc="257">
                <a:solidFill>
                  <a:srgbClr val="FFFFFF"/>
                </a:solidFill>
                <a:latin typeface="Sanchez"/>
              </a:rPr>
              <a:t>milhão de habitante)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9385" y="5719836"/>
            <a:ext cx="14023385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>
                <a:solidFill>
                  <a:srgbClr val="113C61"/>
                </a:solidFill>
                <a:latin typeface="Roboto"/>
              </a:rPr>
              <a:t>negado</a:t>
            </a: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09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2"/>
              </a:lnSpc>
            </a:pPr>
            <a:r>
              <a:rPr lang="en-US" sz="2589" spc="129">
                <a:solidFill>
                  <a:srgbClr val="113C61"/>
                </a:solidFill>
                <a:latin typeface="Roboto"/>
              </a:rPr>
              <a:t>Por esse motivo a CyberLife propõe uma solução de</a:t>
            </a:r>
          </a:p>
          <a:p>
            <a:pPr marL="0" lvl="0" indent="0" algn="l">
              <a:lnSpc>
                <a:spcPts val="4142"/>
              </a:lnSpc>
            </a:pPr>
            <a:r>
              <a:rPr lang="en-US" sz="2589" spc="129">
                <a:solidFill>
                  <a:srgbClr val="113C61"/>
                </a:solidFill>
                <a:latin typeface="Roboto"/>
              </a:rPr>
              <a:t>monitoramento de temperatura e umidade para hospitais, banco de órgãos e até</a:t>
            </a:r>
          </a:p>
          <a:p>
            <a:pPr marL="0" lvl="0" indent="0" algn="l">
              <a:lnSpc>
                <a:spcPts val="4142"/>
              </a:lnSpc>
            </a:pPr>
            <a:r>
              <a:rPr lang="en-US" sz="2589" spc="129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l">
              <a:lnSpc>
                <a:spcPts val="4142"/>
              </a:lnSpc>
            </a:pPr>
            <a:r>
              <a:rPr lang="en-US" sz="2589" spc="129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20296" y="2995375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29839" y="359394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98" r="12998"/>
          <a:stretch>
            <a:fillRect/>
          </a:stretch>
        </p:blipFill>
        <p:spPr>
          <a:xfrm>
            <a:off x="1364395" y="1029194"/>
            <a:ext cx="6116867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92935" y="773573"/>
            <a:ext cx="6175193" cy="3114359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9144000" y="754523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62007" y="2198853"/>
            <a:ext cx="8983147" cy="686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sz="5900" spc="118">
                <a:solidFill>
                  <a:srgbClr val="FFFFFF"/>
                </a:solidFill>
                <a:latin typeface="Josefin Slab"/>
              </a:rPr>
              <a:t>blablablablablablablablablablablablablablablablablablablablablablablablablablablablablablablablablablablablablablablablablablablablablablablablablablablablablablablabla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935" y="1518527"/>
            <a:ext cx="617519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tssadsad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</Words>
  <Application>Microsoft Office PowerPoint</Application>
  <PresentationFormat>Personalizar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Sanchez Bold</vt:lpstr>
      <vt:lpstr>Josefin Slab</vt:lpstr>
      <vt:lpstr>Calibri</vt:lpstr>
      <vt:lpstr>Roboto</vt:lpstr>
      <vt:lpstr>Sanchez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2</cp:revision>
  <dcterms:created xsi:type="dcterms:W3CDTF">2006-08-16T00:00:00Z</dcterms:created>
  <dcterms:modified xsi:type="dcterms:W3CDTF">2020-09-21T20:54:16Z</dcterms:modified>
  <dc:identifier>DAEIJq8D6DE</dc:identifier>
</cp:coreProperties>
</file>